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8077200" cy="345638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Айрис </a:t>
            </a:r>
            <a:r>
              <a:rPr lang="ru-RU" dirty="0" err="1" smtClean="0"/>
              <a:t>фолдинг</a:t>
            </a:r>
            <a:r>
              <a:rPr lang="ru-RU" dirty="0" smtClean="0"/>
              <a:t> – модная техника рукоделия с необычными эффектами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685800" y="3328415"/>
            <a:ext cx="69574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Необходимо подобрать шаблон или сделать его самостоятельно</a:t>
            </a:r>
            <a:endParaRPr lang="ru-RU" dirty="0"/>
          </a:p>
        </p:txBody>
      </p:sp>
      <p:pic>
        <p:nvPicPr>
          <p:cNvPr id="6146" name="Picture 2" descr="C:\Users\User\Desktop\11-1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1972469"/>
            <a:ext cx="5080000" cy="354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Необходимо подготовить полоски. Нарезать обычными или фигурными ножницами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C:\Users\User\Desktop\13-1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703" y="1481138"/>
            <a:ext cx="3396594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Подгот</a:t>
            </a:r>
            <a:r>
              <a:rPr lang="ru-RU" dirty="0" smtClean="0"/>
              <a:t> овить  основу для открытки</a:t>
            </a:r>
            <a:endParaRPr lang="ru-RU" dirty="0"/>
          </a:p>
        </p:txBody>
      </p:sp>
      <p:pic>
        <p:nvPicPr>
          <p:cNvPr id="8194" name="Picture 2" descr="C:\Users\User\Desktop\14-1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703" y="1481138"/>
            <a:ext cx="3396594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обратной стороны закрепить   шаблон скрепками</a:t>
            </a:r>
            <a:endParaRPr lang="ru-RU" dirty="0"/>
          </a:p>
        </p:txBody>
      </p:sp>
      <p:pic>
        <p:nvPicPr>
          <p:cNvPr id="9218" name="Picture 2" descr="C:\Users\User\Desktop\15-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703" y="1481138"/>
            <a:ext cx="3396594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По цифрам приклеивать или прикреплять скотчем полоски сложенные вдвое</a:t>
            </a:r>
            <a:endParaRPr lang="ru-RU" sz="3200" dirty="0"/>
          </a:p>
        </p:txBody>
      </p:sp>
      <p:pic>
        <p:nvPicPr>
          <p:cNvPr id="10242" name="Picture 2" descr="C:\Users\User\Desktop\16-1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703" y="1481138"/>
            <a:ext cx="3396594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Первые полоски фиксируют при помощи клея или скотча на самой основе. Остальные – приклеивают и к основе, и к соседнему элементу.</a:t>
            </a:r>
            <a:endParaRPr lang="ru-RU" sz="2400" dirty="0"/>
          </a:p>
        </p:txBody>
      </p:sp>
      <p:pic>
        <p:nvPicPr>
          <p:cNvPr id="12290" name="Picture 2" descr="C:\Users\User\Desktop\17-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703" y="1481138"/>
            <a:ext cx="3396594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Перевернув работу убрать шаблон</a:t>
            </a:r>
            <a:endParaRPr lang="ru-RU" dirty="0"/>
          </a:p>
        </p:txBody>
      </p:sp>
      <p:pic>
        <p:nvPicPr>
          <p:cNvPr id="13314" name="Picture 2" descr="C:\Users\User\Desktop\18-1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703" y="1481138"/>
            <a:ext cx="3396594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готова!</a:t>
            </a:r>
            <a:endParaRPr lang="ru-RU" dirty="0"/>
          </a:p>
        </p:txBody>
      </p:sp>
      <p:pic>
        <p:nvPicPr>
          <p:cNvPr id="14338" name="Picture 2" descr="C:\Users\User\Desktop\19-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703" y="1481138"/>
            <a:ext cx="3396594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133529747_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20688"/>
            <a:ext cx="496855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133529826_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980728"/>
            <a:ext cx="4999285" cy="5026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800" dirty="0" smtClean="0"/>
              <a:t>Творчество в стиле </a:t>
            </a:r>
            <a:r>
              <a:rPr lang="ru-RU" sz="4800" dirty="0" err="1" smtClean="0"/>
              <a:t>айрис</a:t>
            </a:r>
            <a:r>
              <a:rPr lang="ru-RU" sz="4800" dirty="0" smtClean="0"/>
              <a:t> </a:t>
            </a:r>
            <a:r>
              <a:rPr lang="ru-RU" sz="4800" dirty="0" err="1" smtClean="0"/>
              <a:t>фолдинг</a:t>
            </a:r>
            <a:r>
              <a:rPr lang="ru-RU" sz="4800" dirty="0" smtClean="0"/>
              <a:t> сродни искусству. Но это мастерство доступно каждому и не требует талантов.</a:t>
            </a:r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s1200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9" y="1481138"/>
            <a:ext cx="452596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3670" y="1481138"/>
            <a:ext cx="3176660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User\Desktop\2-2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4591" y="1481138"/>
            <a:ext cx="4974818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52425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  Техника </a:t>
            </a:r>
            <a:r>
              <a:rPr lang="ru-RU" sz="3200" dirty="0" err="1" smtClean="0"/>
              <a:t>айрис</a:t>
            </a:r>
            <a:r>
              <a:rPr lang="ru-RU" sz="3200" dirty="0" smtClean="0"/>
              <a:t> </a:t>
            </a:r>
            <a:r>
              <a:rPr lang="ru-RU" sz="3200" dirty="0" err="1" smtClean="0"/>
              <a:t>фолдинг</a:t>
            </a:r>
            <a:r>
              <a:rPr lang="ru-RU" sz="3200" dirty="0" smtClean="0"/>
              <a:t> уходит корнями в Голландию, где местные жители с помощью цветной бумаги и картона научились создавать объемные работы со спиральным изображением. Изделия были схожи с диафрагмой фотоаппаратов, используемых в те годы, и отчасти напоминали радужную оболочку глаза.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3200" dirty="0" smtClean="0"/>
              <a:t>Поэтому и  возникло название </a:t>
            </a:r>
            <a:r>
              <a:rPr lang="ru-RU" sz="3200" b="1" dirty="0" smtClean="0"/>
              <a:t>Iris </a:t>
            </a:r>
            <a:r>
              <a:rPr lang="ru-RU" sz="3200" b="1" dirty="0" err="1" smtClean="0"/>
              <a:t>Folding</a:t>
            </a:r>
            <a:r>
              <a:rPr lang="ru-RU" sz="3200" dirty="0" smtClean="0"/>
              <a:t>. Что в переводе обозначает – «радужное складывание глаза». Суть работы сводилась к подбору нескольких гармонично сочетающихся цветов бумаги и выкладке их под углом в последовательности, соответствующей шаблон</a:t>
            </a:r>
            <a:r>
              <a:rPr lang="ru-RU" dirty="0" smtClean="0"/>
              <a:t>у.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wpid-56668828a9b8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4897" y="1481138"/>
            <a:ext cx="453420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Chto-takoe-airis-folding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6793"/>
            <a:ext cx="8229600" cy="373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3-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336" y="1481138"/>
            <a:ext cx="4857327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тонкая цветная бумага 3-4 оттенков;</a:t>
            </a:r>
          </a:p>
          <a:p>
            <a:r>
              <a:rPr lang="ru-RU" dirty="0" smtClean="0"/>
              <a:t>плотный картон, который послужит основным фоном;</a:t>
            </a:r>
          </a:p>
          <a:p>
            <a:r>
              <a:rPr lang="ru-RU" dirty="0" smtClean="0"/>
              <a:t>линейка;</a:t>
            </a:r>
          </a:p>
          <a:p>
            <a:r>
              <a:rPr lang="ru-RU" dirty="0" smtClean="0"/>
              <a:t>ножницы;</a:t>
            </a:r>
          </a:p>
          <a:p>
            <a:r>
              <a:rPr lang="ru-RU" dirty="0" smtClean="0"/>
              <a:t>скрепки канцелярские;</a:t>
            </a:r>
          </a:p>
          <a:p>
            <a:r>
              <a:rPr lang="ru-RU" dirty="0" smtClean="0"/>
              <a:t>простой карандаш;</a:t>
            </a:r>
          </a:p>
          <a:p>
            <a:r>
              <a:rPr lang="ru-RU" dirty="0" smtClean="0"/>
              <a:t>клей-карандаш или скотч;</a:t>
            </a:r>
          </a:p>
          <a:p>
            <a:r>
              <a:rPr lang="ru-RU" dirty="0" smtClean="0"/>
              <a:t>канцелярский нож и толстую основу, которая защитит стол от повреждений при вырезании.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работы нам понадобится: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12-1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0728"/>
            <a:ext cx="6120680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</TotalTime>
  <Words>191</Words>
  <Application>Microsoft Office PowerPoint</Application>
  <PresentationFormat>Экран (4:3)</PresentationFormat>
  <Paragraphs>22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Lucida Sans Unicode</vt:lpstr>
      <vt:lpstr>Verdana</vt:lpstr>
      <vt:lpstr>Wingdings 2</vt:lpstr>
      <vt:lpstr>Wingdings 3</vt:lpstr>
      <vt:lpstr>Открытая</vt:lpstr>
      <vt:lpstr>Айрис фолдинг – модная техника рукоделия с необычными эффектами 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работы нам понадобится:</vt:lpstr>
      <vt:lpstr>Презентация PowerPoint</vt:lpstr>
      <vt:lpstr>Необходимо подобрать шаблон или сделать его самостоятельно</vt:lpstr>
      <vt:lpstr>Необходимо подготовить полоски. Нарезать обычными или фигурными ножницами.</vt:lpstr>
      <vt:lpstr>Подгот овить  основу для открытки</vt:lpstr>
      <vt:lpstr>С обратной стороны закрепить   шаблон скрепками</vt:lpstr>
      <vt:lpstr>По цифрам приклеивать или прикреплять скотчем полоски сложенные вдвое</vt:lpstr>
      <vt:lpstr>Первые полоски фиксируют при помощи клея или скотча на самой основе. Остальные – приклеивают и к основе, и к соседнему элементу.</vt:lpstr>
      <vt:lpstr>Перевернув работу убрать шаблон</vt:lpstr>
      <vt:lpstr>Работа готова!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Айрис фолдинг – модная техника рукоделия с необычными эффектами</dc:title>
  <dc:creator>Рома</dc:creator>
  <cp:lastModifiedBy>Asus</cp:lastModifiedBy>
  <cp:revision>4</cp:revision>
  <dcterms:created xsi:type="dcterms:W3CDTF">2018-09-15T17:58:35Z</dcterms:created>
  <dcterms:modified xsi:type="dcterms:W3CDTF">2020-02-28T17:46:44Z</dcterms:modified>
</cp:coreProperties>
</file>